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6" r:id="rId4"/>
    <p:sldId id="273" r:id="rId5"/>
    <p:sldId id="275" r:id="rId6"/>
    <p:sldId id="274" r:id="rId7"/>
    <p:sldId id="272" r:id="rId8"/>
    <p:sldId id="263" r:id="rId9"/>
    <p:sldId id="281" r:id="rId10"/>
    <p:sldId id="269" r:id="rId11"/>
    <p:sldId id="282" r:id="rId12"/>
    <p:sldId id="283" r:id="rId13"/>
    <p:sldId id="284" r:id="rId14"/>
    <p:sldId id="265" r:id="rId15"/>
    <p:sldId id="264" r:id="rId16"/>
    <p:sldId id="288" r:id="rId17"/>
    <p:sldId id="289" r:id="rId18"/>
    <p:sldId id="285" r:id="rId19"/>
    <p:sldId id="287" r:id="rId20"/>
    <p:sldId id="286" r:id="rId21"/>
    <p:sldId id="290" r:id="rId22"/>
    <p:sldId id="279" r:id="rId23"/>
    <p:sldId id="280" r:id="rId24"/>
    <p:sldId id="291" r:id="rId25"/>
    <p:sldId id="278" r:id="rId26"/>
    <p:sldId id="270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fr-F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E4BE-FA2E-48A6-BAEB-A3E28BBF9D97}" type="datetimeFigureOut">
              <a:rPr lang="fr-FR" smtClean="0"/>
              <a:t>24/11/2015</a:t>
            </a:fld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92E1-8DA1-485A-80D0-92ACB93FDA91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841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E4BE-FA2E-48A6-BAEB-A3E28BBF9D97}" type="datetimeFigureOut">
              <a:rPr lang="fr-FR" smtClean="0"/>
              <a:t>24/11/2015</a:t>
            </a:fld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92E1-8DA1-485A-80D0-92ACB93FDA91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98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E4BE-FA2E-48A6-BAEB-A3E28BBF9D97}" type="datetimeFigureOut">
              <a:rPr lang="fr-FR" smtClean="0"/>
              <a:t>24/11/2015</a:t>
            </a:fld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92E1-8DA1-485A-80D0-92ACB93FDA91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83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E4BE-FA2E-48A6-BAEB-A3E28BBF9D97}" type="datetimeFigureOut">
              <a:rPr lang="fr-FR" smtClean="0"/>
              <a:t>24/11/2015</a:t>
            </a:fld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92E1-8DA1-485A-80D0-92ACB93FDA91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11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E4BE-FA2E-48A6-BAEB-A3E28BBF9D97}" type="datetimeFigureOut">
              <a:rPr lang="fr-FR" smtClean="0"/>
              <a:t>24/11/2015</a:t>
            </a:fld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92E1-8DA1-485A-80D0-92ACB93FDA91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97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E4BE-FA2E-48A6-BAEB-A3E28BBF9D97}" type="datetimeFigureOut">
              <a:rPr lang="fr-FR" smtClean="0"/>
              <a:t>24/11/2015</a:t>
            </a:fld>
            <a:endParaRPr lang="fr-F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92E1-8DA1-485A-80D0-92ACB93FDA91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73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E4BE-FA2E-48A6-BAEB-A3E28BBF9D97}" type="datetimeFigureOut">
              <a:rPr lang="fr-FR" smtClean="0"/>
              <a:t>24/11/2015</a:t>
            </a:fld>
            <a:endParaRPr lang="fr-FR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92E1-8DA1-485A-80D0-92ACB93FDA91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898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E4BE-FA2E-48A6-BAEB-A3E28BBF9D97}" type="datetimeFigureOut">
              <a:rPr lang="fr-FR" smtClean="0"/>
              <a:t>24/11/2015</a:t>
            </a:fld>
            <a:endParaRPr lang="fr-FR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92E1-8DA1-485A-80D0-92ACB93FDA91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34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E4BE-FA2E-48A6-BAEB-A3E28BBF9D97}" type="datetimeFigureOut">
              <a:rPr lang="fr-FR" smtClean="0"/>
              <a:t>24/11/2015</a:t>
            </a:fld>
            <a:endParaRPr lang="fr-FR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92E1-8DA1-485A-80D0-92ACB93FDA91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9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E4BE-FA2E-48A6-BAEB-A3E28BBF9D97}" type="datetimeFigureOut">
              <a:rPr lang="fr-FR" smtClean="0"/>
              <a:t>24/11/2015</a:t>
            </a:fld>
            <a:endParaRPr lang="fr-F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92E1-8DA1-485A-80D0-92ACB93FDA91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54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E4BE-FA2E-48A6-BAEB-A3E28BBF9D97}" type="datetimeFigureOut">
              <a:rPr lang="fr-FR" smtClean="0"/>
              <a:t>24/11/2015</a:t>
            </a:fld>
            <a:endParaRPr lang="fr-F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92E1-8DA1-485A-80D0-92ACB93FDA91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64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CE4BE-FA2E-48A6-BAEB-A3E28BBF9D97}" type="datetimeFigureOut">
              <a:rPr lang="fr-FR" smtClean="0"/>
              <a:t>24/11/2015</a:t>
            </a:fld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D92E1-8DA1-485A-80D0-92ACB93FDA91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87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19.jpeg"/><Relationship Id="rId10" Type="http://schemas.openxmlformats.org/officeDocument/2006/relationships/image" Target="../media/image26.jpeg"/><Relationship Id="rId4" Type="http://schemas.openxmlformats.org/officeDocument/2006/relationships/image" Target="../media/image24.jpeg"/><Relationship Id="rId9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iklas Graf\Documents\Grüne\Homepage\1185654_768352589843621_66896672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76" y="-226031"/>
            <a:ext cx="7090048" cy="709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69911"/>
            <a:ext cx="7772400" cy="108255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Zahlen</a:t>
            </a:r>
            <a:r>
              <a:rPr lang="en-US" dirty="0" smtClean="0"/>
              <a:t> und </a:t>
            </a:r>
            <a:r>
              <a:rPr lang="en-US" dirty="0" err="1" smtClean="0"/>
              <a:t>Fakten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Europas</a:t>
            </a:r>
            <a:r>
              <a:rPr lang="en-US" dirty="0" smtClean="0"/>
              <a:t> </a:t>
            </a:r>
            <a:r>
              <a:rPr lang="en-US" dirty="0" err="1" smtClean="0"/>
              <a:t>Migrationsströmen</a:t>
            </a:r>
            <a:endParaRPr lang="fr-FR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5157192"/>
            <a:ext cx="7810128" cy="1415008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Zusammenstellung</a:t>
            </a:r>
            <a:r>
              <a:rPr lang="en-US" sz="2400" dirty="0" smtClean="0"/>
              <a:t> des </a:t>
            </a:r>
            <a:r>
              <a:rPr lang="en-US" sz="2400" dirty="0" err="1" smtClean="0"/>
              <a:t>Ortsverbandes</a:t>
            </a:r>
            <a:r>
              <a:rPr lang="en-US" sz="2400" dirty="0" smtClean="0"/>
              <a:t> Dinslaken</a:t>
            </a:r>
            <a:r>
              <a:rPr lang="en-US" dirty="0" smtClean="0"/>
              <a:t> Bündnis’90/Die </a:t>
            </a:r>
            <a:r>
              <a:rPr lang="en-US" dirty="0" err="1" smtClean="0"/>
              <a:t>Grünen</a:t>
            </a:r>
            <a:endParaRPr lang="fr-F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31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 descr="C:\Users\Niklas Graf\Documents\Grüne\AudioVideoDateien\Asyl_Migration\ForeignBornPopulationEU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220"/>
            <a:ext cx="9144000" cy="643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111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170" name="Picture 2" descr="C:\Users\Niklas Graf\Documents\Grüne\AudioVideoDateien\Asyl_Migration\DemographicProjec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71" y="228600"/>
            <a:ext cx="9279541" cy="630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0292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195" name="Picture 3" descr="C:\Users\Niklas Graf\Documents\Grüne\AudioVideoDateien\Asyl_Migration\ResidencePermi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410"/>
            <a:ext cx="9144000" cy="645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2307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218" name="Picture 2" descr="C:\Users\Niklas Graf\Documents\Grüne\AudioVideoDateien\Asyl_Migration\CitizenshipAcqui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417"/>
            <a:ext cx="9144000" cy="644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4655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Grafik 2" descr="logo_unistra_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68313"/>
            <a:ext cx="16287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Grafik 3" descr="logo_ScP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" y="457200"/>
            <a:ext cx="722313" cy="77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7" name="Picture 3" descr="C:\Users\Niklas Graf\Documents\Studium\ERASMUS\IN Strasbourg\UK Immigration\Non-EUnationalsResid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" y="188640"/>
            <a:ext cx="917130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0113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Grafik 2" descr="logo_unistra_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68313"/>
            <a:ext cx="16287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Grafik 3" descr="logo_ScP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" y="457200"/>
            <a:ext cx="722313" cy="77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Niklas Graf\Documents\Studium\ERASMUS\IN Strasbourg\UK Immigration\CountriesOfOrig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904"/>
            <a:ext cx="9150698" cy="647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2701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496855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fr-FR" sz="28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42" name="Picture 2" descr="C:\Users\Niklas Graf\Documents\Grüne\AudioVideoDateien\Asyl_Migration\asylbewerber-131~_v-videoweb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951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496855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fr-FR" sz="28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338" name="Picture 2" descr="C:\Users\Niklas Graf\Documents\Grüne\AudioVideoDateien\Asyl_Migration\asylbewerber-143~_v-videoweb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038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496855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fr-FR" sz="28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266" name="Picture 2" descr="C:\Users\Niklas Graf\Documents\Grüne\AudioVideoDateien\Asyl_Migration\asylbewerber-147~_v-videoweb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546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Niklas Graf\Documents\Grüne\AudioVideoDateien\Asyl_Migration\asylbewerber-133~_v-videoweb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932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496855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fr-FR" sz="28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3314" name="Picture 2" descr="C:\Users\Niklas Graf\Documents\Grüne\AudioVideoDateien\Asyl_Migration\asylbewerber-141~_v-videoweb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771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496855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fr-FR" sz="28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50" name="Picture 2" descr="C:\Users\Niklas Graf\Documents\Grüne\AudioVideoDateien\Asyl_Migration\2141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821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496855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fr-FR" sz="28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290" name="Picture 2" descr="C:\Users\Niklas Graf\Documents\Grüne\AudioVideoDateien\Asyl_Migration\asylbewerber-135~_v-videoweb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230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496855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fr-FR" sz="28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362" name="Picture 2" descr="C:\Users\Niklas Graf\Documents\Grüne\AudioVideoDateien\Asyl_Migration\asylbewerber-145~_v-videoweb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040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496855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fr-FR" sz="28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" name="Picture 3" descr="C:\Users\Niklas Graf\Documents\Grüne\AudioVideoDateien\Asyl_Migration\asylbewerber-127~_v-videoweb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547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496855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fr-FR" sz="28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107" name="Picture 11" descr="C:\Users\Niklas Graf\Documents\Grüne\AudioVideoDateien\Asyl_Migration\asylbewerber-127~_v-videoweb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4771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Niklas Graf\Documents\Grüne\AudioVideoDateien\Asyl_Migration\asylbewerber-147~_v-videoweb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4771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Niklas Graf\Documents\Grüne\AudioVideoDateien\Asyl_Migration\asylbewerber-145~_v-videoweb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4771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Niklas Graf\Documents\Grüne\AudioVideoDateien\Asyl_Migration\asylbewerber-143~_v-videoweb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4771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C:\Users\Niklas Graf\Documents\Grüne\AudioVideoDateien\Asyl_Migration\asylbewerber-141~_v-videoweb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4771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:\Users\Niklas Graf\Documents\Grüne\AudioVideoDateien\Asyl_Migration\asylbewerber-135~_v-videoweb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4771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C:\Users\Niklas Graf\Documents\Grüne\AudioVideoDateien\Asyl_Migration\asylbewerber-133~_v-videoweb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4771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C:\Users\Niklas Graf\Documents\Grüne\AudioVideoDateien\Asyl_Migration\asylbewerber-131~_v-videoweb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4771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C:\Users\Niklas Graf\Documents\Grüne\AudioVideoDateien\Asyl_Migration\asylbewerber-129~_v-videoweb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391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496855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fr-FR" sz="28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339" name="Picture 3" descr="C:\Users\Niklas Graf\Documents\Grüne\AudioVideoDateien\Asyl_Migration\asylbewerber-147~_v-videoweb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295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496855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fr-FR" sz="28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340" name="Picture 4" descr="C:\Users\Niklas Graf\Documents\Grüne\AudioVideoDateien\Asyl_Migration\fluechtlinge-283~_v-videoweb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757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Niklas Graf\Documents\Grüne\Homepage\1383256_715364488548772_766987874962502531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98318"/>
            <a:ext cx="7772400" cy="4968552"/>
          </a:xfrm>
        </p:spPr>
        <p:txBody>
          <a:bodyPr>
            <a:normAutofit/>
          </a:bodyPr>
          <a:lstStyle/>
          <a:p>
            <a:pPr algn="l"/>
            <a:r>
              <a:rPr lang="fr-FR" sz="1800" dirty="0" smtClean="0"/>
              <a:t>– </a:t>
            </a:r>
            <a:r>
              <a:rPr lang="fr-FR" sz="1800" dirty="0" smtClean="0"/>
              <a:t>03/11/2004 - </a:t>
            </a:r>
            <a:r>
              <a:rPr lang="fr-FR" sz="1800" dirty="0" err="1" smtClean="0"/>
              <a:t>Bombs</a:t>
            </a:r>
            <a:r>
              <a:rPr lang="fr-FR" sz="1800" dirty="0" smtClean="0"/>
              <a:t> </a:t>
            </a:r>
            <a:r>
              <a:rPr lang="fr-FR" sz="1800" dirty="0"/>
              <a:t>on commuter trains </a:t>
            </a:r>
            <a:r>
              <a:rPr lang="fr-FR" sz="1800" dirty="0" smtClean="0"/>
              <a:t> in Madrid</a:t>
            </a:r>
            <a:br>
              <a:rPr lang="fr-FR" sz="1800" dirty="0" smtClean="0"/>
            </a:br>
            <a:r>
              <a:rPr lang="en-US" sz="1800" dirty="0"/>
              <a:t>–</a:t>
            </a:r>
            <a:r>
              <a:rPr lang="fr-FR" sz="1800" dirty="0" smtClean="0"/>
              <a:t> 07/07/2005 - T</a:t>
            </a:r>
            <a:r>
              <a:rPr lang="en-US" sz="1800" dirty="0" err="1" smtClean="0"/>
              <a:t>hree</a:t>
            </a:r>
            <a:r>
              <a:rPr lang="en-US" sz="1800" dirty="0" smtClean="0"/>
              <a:t> subway </a:t>
            </a:r>
            <a:r>
              <a:rPr lang="en-US" sz="1800" dirty="0"/>
              <a:t>trains and a </a:t>
            </a:r>
            <a:r>
              <a:rPr lang="en-US" sz="1800" dirty="0" smtClean="0"/>
              <a:t>bus in </a:t>
            </a:r>
            <a:r>
              <a:rPr lang="en-US" sz="1800" dirty="0"/>
              <a:t>London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 smtClean="0"/>
              <a:t>– </a:t>
            </a:r>
            <a:r>
              <a:rPr lang="en-US" sz="1800" dirty="0"/>
              <a:t>22/07/2011 - </a:t>
            </a:r>
            <a:r>
              <a:rPr lang="fr-FR" sz="1800" dirty="0"/>
              <a:t>Anders Behring </a:t>
            </a:r>
            <a:r>
              <a:rPr lang="fr-FR" sz="1800" dirty="0" err="1"/>
              <a:t>Breivik</a:t>
            </a:r>
            <a:r>
              <a:rPr lang="fr-FR" sz="1800" dirty="0"/>
              <a:t> in Oslo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– 02/11/2011 - Charlie Hebdo firebombed in Paris</a:t>
            </a:r>
            <a:br>
              <a:rPr lang="en-US" sz="1800" dirty="0"/>
            </a:br>
            <a:r>
              <a:rPr lang="en-US" sz="1800" dirty="0"/>
              <a:t>– in 03/2012 - A gunman in </a:t>
            </a:r>
            <a:r>
              <a:rPr lang="fr-FR" sz="1800" dirty="0"/>
              <a:t>Toulouse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– 07/01/2015 - Charlie Hebdo massacre in Paris </a:t>
            </a:r>
            <a:br>
              <a:rPr lang="en-US" sz="1800" dirty="0"/>
            </a:br>
            <a:r>
              <a:rPr lang="en-US" sz="1800" dirty="0"/>
              <a:t>– </a:t>
            </a:r>
            <a:r>
              <a:rPr lang="en-US" sz="1800" dirty="0" smtClean="0"/>
              <a:t>22/05/2015 </a:t>
            </a:r>
            <a:r>
              <a:rPr lang="en-US" sz="1800" dirty="0"/>
              <a:t>- Lee Rigby in London</a:t>
            </a:r>
            <a:br>
              <a:rPr lang="en-US" sz="1800" dirty="0"/>
            </a:br>
            <a:r>
              <a:rPr lang="fr-FR" sz="1800" dirty="0"/>
              <a:t>– 24/05/2015 - </a:t>
            </a:r>
            <a:r>
              <a:rPr lang="fr-FR" sz="1800" dirty="0" err="1"/>
              <a:t>Jewish</a:t>
            </a:r>
            <a:r>
              <a:rPr lang="fr-FR" sz="1800" dirty="0"/>
              <a:t> Museum in Brussels 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– 22/08/2015 -Train </a:t>
            </a:r>
            <a:r>
              <a:rPr lang="fr-FR" sz="1800" dirty="0" err="1"/>
              <a:t>from</a:t>
            </a:r>
            <a:r>
              <a:rPr lang="fr-FR" sz="1800" dirty="0"/>
              <a:t> Amsterdam to Paris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– 14/11/2015 - Terror Act in Paris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fr-FR" sz="28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Textfeld 6"/>
          <p:cNvSpPr txBox="1"/>
          <p:nvPr/>
        </p:nvSpPr>
        <p:spPr>
          <a:xfrm>
            <a:off x="3416235" y="664647"/>
            <a:ext cx="2311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Additional Information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70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496855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fr-FR" sz="28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074" name="Picture 2" descr="C:\Users\Niklas Graf\Documents\Grüne\AudioVideoDateien\Asyl_Migration\2141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143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496855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fr-FR" sz="28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146" name="Picture 2" descr="C:\Users\Niklas Graf\Documents\Studium\ERASMUS\IN Strasbourg\UK Immigration\2141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546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496855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fr-FR" sz="28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170" name="Picture 2" descr="C:\Users\Niklas Graf\Documents\Studium\ERASMUS\IN Strasbourg\UK Immigration\2141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224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496855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fr-FR" sz="28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122" name="Picture 2" descr="C:\Users\Niklas Graf\Documents\Studium\ERASMUS\IN Strasbourg\UK Immigration\2141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358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496855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fr-FR" sz="28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098" name="Picture 2" descr="C:\Users\Niklas Graf\Documents\Studium\ERASMUS\IN Strasbourg\UK Immigration\2141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965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Grafik 2" descr="logo_unistra_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68313"/>
            <a:ext cx="16287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Grafik 3" descr="logo_ScP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" y="457200"/>
            <a:ext cx="722313" cy="77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8" name="Picture 4" descr="C:\Users\Niklas Graf\Documents\Studium\ERASMUS\IN Strasbourg\UK Immigration\ImmigratonE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31981"/>
            <a:ext cx="9217024" cy="651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638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6" name="Picture 2" descr="C:\Users\Niklas Graf\Documents\Grüne\AudioVideoDateien\Asyl_Migration\non-EUnationalsPercent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3" y="116632"/>
            <a:ext cx="9252519" cy="653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232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20</Words>
  <Application>Microsoft Office PowerPoint</Application>
  <PresentationFormat>Bildschirmpräsentation (4:3)</PresentationFormat>
  <Paragraphs>20</Paragraphs>
  <Slides>26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Larissa</vt:lpstr>
      <vt:lpstr>Zahlen und Fakten zu Europas Migrationsströmen</vt:lpstr>
      <vt:lpstr>   </vt:lpstr>
      <vt:lpstr>   </vt:lpstr>
      <vt:lpstr>   </vt:lpstr>
      <vt:lpstr>   </vt:lpstr>
      <vt:lpstr>   </vt:lpstr>
      <vt:lpstr>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– 03/11/2004 - Bombs on commuter trains  in Madrid – 07/07/2005 - Three subway trains and a bus in London  – 22/07/2011 - Anders Behring Breivik in Oslo – 02/11/2011 - Charlie Hebdo firebombed in Paris – in 03/2012 - A gunman in Toulouse – 07/01/2015 - Charlie Hebdo massacre in Paris  – 22/05/2015 - Lee Rigby in London – 24/05/2015 - Jewish Museum in Brussels  – 22/08/2015 -Train from Amsterdam to Paris – 14/11/2015 - Terror Act in Paris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Migration Policy and British relations with EU partners</dc:title>
  <dc:creator>Niklas Graf</dc:creator>
  <cp:lastModifiedBy>Niklas Graf</cp:lastModifiedBy>
  <cp:revision>121</cp:revision>
  <dcterms:created xsi:type="dcterms:W3CDTF">2015-11-13T15:42:42Z</dcterms:created>
  <dcterms:modified xsi:type="dcterms:W3CDTF">2015-11-24T21:29:34Z</dcterms:modified>
</cp:coreProperties>
</file>